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678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D3FD5-6547-46F7-8243-847C6D3143ED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92826-08DE-44BC-9862-443527681F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Enquiry Id : </a:t>
            </a:r>
            <a:r>
              <a:rPr lang="en-US" sz="1200" b="0" i="0" u="sng" strike="noStrike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110006414674</a:t>
            </a:r>
            <a:endParaRPr lang="en-US" sz="1200" u="sng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4623A-B876-4F4B-BFFC-FCDDC482309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Enquiry Id : </a:t>
            </a:r>
            <a:r>
              <a:rPr lang="en-US" sz="1200" b="0" i="0" u="sng" strike="noStrike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110006921240</a:t>
            </a:r>
            <a:endParaRPr lang="en-US" sz="1200" u="sng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4623A-B876-4F4B-BFFC-FCDDC482309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Enquiry Id : </a:t>
            </a:r>
            <a:r>
              <a:rPr lang="en-US" sz="1200" b="0" i="0" u="sng" strike="noStrike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110008403232</a:t>
            </a:r>
            <a:endParaRPr lang="en-US" sz="1200" u="sng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4623A-B876-4F4B-BFFC-FCDDC482309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Enquiry Id : </a:t>
            </a:r>
            <a:r>
              <a:rPr lang="en-US" sz="1200" b="0" i="0" u="sng" strike="noStrike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110007965936</a:t>
            </a:r>
            <a:endParaRPr lang="en-US" sz="1200" u="sng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4623A-B876-4F4B-BFFC-FCDDC482309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Enquiry Id : </a:t>
            </a:r>
            <a:r>
              <a:rPr lang="en-US" sz="1200" b="0" i="0" u="sng" strike="noStrike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110003188273</a:t>
            </a:r>
            <a:endParaRPr lang="en-US" sz="1200" u="sng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4623A-B876-4F4B-BFFC-FCDDC482309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Enquiry Id : </a:t>
            </a:r>
            <a:r>
              <a:rPr lang="en-US" sz="1200" b="0" i="0" u="sng" strike="noStrike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110007187934</a:t>
            </a:r>
            <a:endParaRPr lang="en-US" sz="1200" u="sng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4623A-B876-4F4B-BFFC-FCDDC482309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Enquiry Id : </a:t>
            </a:r>
            <a:r>
              <a:rPr lang="en-US" sz="1200" b="0" i="0" u="sng" strike="noStrike" kern="1200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110008058095</a:t>
            </a:r>
            <a:endParaRPr lang="en-US" sz="1200" u="sng" dirty="0" smtClean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4623A-B876-4F4B-BFFC-FCDDC482309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54BDD-287C-41F2-B0A2-7857AD82F6A9}" type="datetimeFigureOut">
              <a:rPr lang="en-US" smtClean="0"/>
              <a:t>11-Dec-24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C0D83-02D1-4C90-B9E9-B7FABB3EDA1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285750"/>
            <a:ext cx="8610600" cy="4495800"/>
          </a:xfrm>
          <a:prstGeom prst="rect">
            <a:avLst/>
          </a:prstGeom>
          <a:solidFill>
            <a:srgbClr val="FCFEE6">
              <a:alpha val="70980"/>
            </a:srgbClr>
          </a:solidFill>
          <a:ln w="3175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ln w="1905">
                  <a:solidFill>
                    <a:srgbClr val="C00000"/>
                  </a:solidFill>
                </a:ln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  <a:t>AESTHETIC</a:t>
            </a:r>
            <a:endParaRPr lang="en-US" sz="2800" dirty="0" smtClean="0">
              <a:ln w="1905">
                <a:solidFill>
                  <a:srgbClr val="FF0000"/>
                </a:solidFill>
              </a:ln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4800" dirty="0" smtClean="0">
                <a:ln w="18415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34" charset="0"/>
              </a:rPr>
              <a:t>Cured cases</a:t>
            </a:r>
            <a:endParaRPr lang="en-US" sz="4800" dirty="0">
              <a:ln w="18415" cmpd="sng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Script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6E5E6"/>
              </a:clrFrom>
              <a:clrTo>
                <a:srgbClr val="E6E5E6">
                  <a:alpha val="0"/>
                </a:srgbClr>
              </a:clrTo>
            </a:clrChange>
          </a:blip>
          <a:srcRect b="5882"/>
          <a:stretch>
            <a:fillRect/>
          </a:stretch>
        </p:blipFill>
        <p:spPr bwMode="auto">
          <a:xfrm>
            <a:off x="5486400" y="2276072"/>
            <a:ext cx="3657600" cy="286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12994"/>
          <a:stretch>
            <a:fillRect/>
          </a:stretch>
        </p:blipFill>
        <p:spPr bwMode="auto">
          <a:xfrm>
            <a:off x="63774" y="489165"/>
            <a:ext cx="4381226" cy="448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514350"/>
            <a:ext cx="452607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3352800" y="4095750"/>
            <a:ext cx="2438400" cy="9144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 Name:             Dr Amrita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Sahni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Clinic Name:       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Janakpuri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Sessions done:     6 sessions 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Therapy taken:      XOGEN</a:t>
            </a:r>
          </a:p>
          <a:p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Therapsit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name:  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Manpreet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Kaur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57150"/>
            <a:ext cx="1447800" cy="70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1786" r="3571"/>
          <a:stretch>
            <a:fillRect/>
          </a:stretch>
        </p:blipFill>
        <p:spPr bwMode="auto">
          <a:xfrm>
            <a:off x="304800" y="438150"/>
            <a:ext cx="40386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 l="22807"/>
          <a:stretch>
            <a:fillRect/>
          </a:stretch>
        </p:blipFill>
        <p:spPr bwMode="auto">
          <a:xfrm>
            <a:off x="4419600" y="438150"/>
            <a:ext cx="45720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3352800" y="4095750"/>
            <a:ext cx="2438400" cy="9144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 Name:             Dr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Kapil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Chawla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Clinic Name:        Karol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bagh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Sessions done:     6 sessions 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Therapy taken:      XOGEN</a:t>
            </a:r>
          </a:p>
          <a:p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Therapsit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name:   Pooja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57150"/>
            <a:ext cx="1447800" cy="70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b="22936"/>
          <a:stretch>
            <a:fillRect/>
          </a:stretch>
        </p:blipFill>
        <p:spPr bwMode="auto">
          <a:xfrm>
            <a:off x="120650" y="819150"/>
            <a:ext cx="434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 t="12844" b="24771"/>
          <a:stretch>
            <a:fillRect/>
          </a:stretch>
        </p:blipFill>
        <p:spPr bwMode="auto">
          <a:xfrm>
            <a:off x="4546600" y="819150"/>
            <a:ext cx="4445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3352800" y="4095750"/>
            <a:ext cx="2438400" cy="9144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 Name:             Dr Shweta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Tiwari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Clinic Name:        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Pitampura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Sessions done:     6 sessions 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Therapy taken:      XOGEN</a:t>
            </a:r>
          </a:p>
          <a:p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Therapsit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name:  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Neetu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57150"/>
            <a:ext cx="1447800" cy="70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t="21164" b="23810"/>
          <a:stretch>
            <a:fillRect/>
          </a:stretch>
        </p:blipFill>
        <p:spPr bwMode="auto">
          <a:xfrm>
            <a:off x="34060" y="590550"/>
            <a:ext cx="430934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 t="25397" b="21359"/>
          <a:stretch>
            <a:fillRect/>
          </a:stretch>
        </p:blipFill>
        <p:spPr bwMode="auto">
          <a:xfrm>
            <a:off x="4492596" y="590550"/>
            <a:ext cx="459875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3352800" y="4095750"/>
            <a:ext cx="2438400" cy="9144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 Name:             Dr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Ruthumbhara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Clinic Name:         BBSR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Sessions done:     6 sessions 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Therapy taken:      XOGEN</a:t>
            </a:r>
          </a:p>
          <a:p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Therapsit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name:  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Priyanka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57150"/>
            <a:ext cx="1447800" cy="70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666750"/>
            <a:ext cx="4191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666750"/>
            <a:ext cx="44196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3352800" y="4095750"/>
            <a:ext cx="2438400" cy="9144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 Name:             Dr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Abhilash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Clinic Name:       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Janakpuri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Sessions done:     6 sessions 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Therapy taken:      XOGEN</a:t>
            </a:r>
          </a:p>
          <a:p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Therapsit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name:  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Poonam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57150"/>
            <a:ext cx="1447800" cy="70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t="10582" b="11111"/>
          <a:stretch>
            <a:fillRect/>
          </a:stretch>
        </p:blipFill>
        <p:spPr bwMode="auto">
          <a:xfrm>
            <a:off x="152400" y="666750"/>
            <a:ext cx="4191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 t="23437" b="20313"/>
          <a:stretch>
            <a:fillRect/>
          </a:stretch>
        </p:blipFill>
        <p:spPr bwMode="auto">
          <a:xfrm>
            <a:off x="4419600" y="666750"/>
            <a:ext cx="4495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3352800" y="4095750"/>
            <a:ext cx="2438400" cy="9144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 Name:             Dr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Swecha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Clinic Name:        East Delhi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Sessions done:     6 sessions 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Therapy taken:      XOGEN</a:t>
            </a:r>
          </a:p>
          <a:p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Therapsit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name:  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Anjali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Mourya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57150"/>
            <a:ext cx="1447800" cy="70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l="16661" t="11458" r="19761"/>
          <a:stretch>
            <a:fillRect/>
          </a:stretch>
        </p:blipFill>
        <p:spPr bwMode="auto">
          <a:xfrm>
            <a:off x="228600" y="666750"/>
            <a:ext cx="419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 t="12698" r="13015"/>
          <a:stretch>
            <a:fillRect/>
          </a:stretch>
        </p:blipFill>
        <p:spPr bwMode="auto">
          <a:xfrm>
            <a:off x="4495800" y="666750"/>
            <a:ext cx="4419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3352800" y="4095750"/>
            <a:ext cx="2438400" cy="9144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 Name:             Dr </a:t>
            </a:r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Surbhi</a:t>
            </a:r>
            <a:endParaRPr lang="en-US" sz="11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Clinic Name:        Indiranagar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Sessions done:     6 sessions </a:t>
            </a:r>
          </a:p>
          <a:p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Therapy taken:      XOGEN</a:t>
            </a:r>
          </a:p>
          <a:p>
            <a:r>
              <a:rPr lang="en-US" sz="11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Therapsit</a:t>
            </a:r>
            <a:r>
              <a:rPr lang="en-US" sz="1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name:    Mary Christina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" y="57150"/>
            <a:ext cx="1447800" cy="707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51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DrTanvi</dc:creator>
  <cp:lastModifiedBy>DrTanvi</cp:lastModifiedBy>
  <cp:revision>1</cp:revision>
  <dcterms:created xsi:type="dcterms:W3CDTF">2024-12-10T20:19:29Z</dcterms:created>
  <dcterms:modified xsi:type="dcterms:W3CDTF">2024-12-10T20:19:36Z</dcterms:modified>
</cp:coreProperties>
</file>